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5" r:id="rId3"/>
    <p:sldId id="279" r:id="rId4"/>
    <p:sldId id="280" r:id="rId5"/>
    <p:sldId id="281" r:id="rId6"/>
    <p:sldId id="290" r:id="rId7"/>
    <p:sldId id="286" r:id="rId8"/>
    <p:sldId id="283" r:id="rId9"/>
    <p:sldId id="287" r:id="rId10"/>
    <p:sldId id="288" r:id="rId11"/>
    <p:sldId id="289" r:id="rId12"/>
    <p:sldId id="292" r:id="rId13"/>
    <p:sldId id="291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Kucinová" initials="PK" lastIdx="1" clrIdx="0">
    <p:extLst>
      <p:ext uri="{19B8F6BF-5375-455C-9EA6-DF929625EA0E}">
        <p15:presenceInfo xmlns:p15="http://schemas.microsoft.com/office/powerpoint/2012/main" userId="Petra Kuci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006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pPr/>
              <a:t>2/9/2023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1785667"/>
            <a:ext cx="10084107" cy="2206637"/>
          </a:xfrm>
        </p:spPr>
        <p:txBody>
          <a:bodyPr/>
          <a:lstStyle/>
          <a:p>
            <a:pPr algn="ctr"/>
            <a:r>
              <a:rPr lang="cs-CZ" dirty="0"/>
              <a:t>PRV: Portál farmáře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896642" y="4441211"/>
            <a:ext cx="7891272" cy="1069848"/>
          </a:xfrm>
        </p:spPr>
        <p:txBody>
          <a:bodyPr>
            <a:normAutofit fontScale="92500"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Portál farmáře SZIF pro podávání žádostí</a:t>
            </a:r>
          </a:p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SCLLD MAS Šumperský venkov, z.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9410700" y="4445000"/>
            <a:ext cx="1743255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Šumperský ven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484" y="3505200"/>
            <a:ext cx="1456716" cy="15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5434262F-FB3B-46E7-B4C4-4D4AB46B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449209" y="5814229"/>
            <a:ext cx="32162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 descr="C:\Users\poodri\AppData\Local\Temp\Rar$DRa0.378\loga PRV\logo\barevne\logo PRV 2.jpg">
            <a:extLst>
              <a:ext uri="{FF2B5EF4-FFF2-40B4-BE49-F238E27FC236}">
                <a16:creationId xmlns:a16="http://schemas.microsoft.com/office/drawing/2014/main" id="{7D648D25-53A0-4760-BA84-6C3CA9A1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277" y="5718113"/>
            <a:ext cx="1909746" cy="6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25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46" y="171450"/>
            <a:ext cx="112299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1" y="0"/>
            <a:ext cx="112776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6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tipy na práci z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71779"/>
            <a:ext cx="10268712" cy="405079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Žádost je editovatelné PDF</a:t>
            </a:r>
          </a:p>
          <a:p>
            <a:r>
              <a:rPr lang="cs-CZ" dirty="0" smtClean="0"/>
              <a:t>Je třeba mít nainstalovaný Adobe </a:t>
            </a:r>
            <a:r>
              <a:rPr lang="cs-CZ" dirty="0" err="1" smtClean="0"/>
              <a:t>Acrobat</a:t>
            </a:r>
            <a:r>
              <a:rPr lang="cs-CZ" dirty="0" smtClean="0"/>
              <a:t> </a:t>
            </a:r>
            <a:r>
              <a:rPr lang="cs-CZ" dirty="0" err="1" smtClean="0"/>
              <a:t>Reader</a:t>
            </a:r>
            <a:endParaRPr lang="cs-CZ" dirty="0" smtClean="0"/>
          </a:p>
          <a:p>
            <a:r>
              <a:rPr lang="cs-CZ" dirty="0" smtClean="0"/>
              <a:t>Žádost je třeba stáhnout z Portálu farmáře do počítače a otevřít z počítače (např. na Plochu)</a:t>
            </a:r>
          </a:p>
          <a:p>
            <a:pPr lvl="1"/>
            <a:r>
              <a:rPr lang="cs-CZ" dirty="0" smtClean="0"/>
              <a:t>Při otevření prohlížečem hlásí chybové hlášky</a:t>
            </a:r>
          </a:p>
          <a:p>
            <a:pPr lvl="1"/>
            <a:r>
              <a:rPr lang="cs-CZ" dirty="0" smtClean="0"/>
              <a:t>Zpět do Portálu farmáře se nahraje až finální verze, zkonzultovaná na MAS</a:t>
            </a:r>
          </a:p>
          <a:p>
            <a:pPr lvl="1"/>
            <a:endParaRPr lang="cs-CZ" dirty="0"/>
          </a:p>
          <a:p>
            <a:r>
              <a:rPr lang="cs-CZ" dirty="0" smtClean="0"/>
              <a:t>Při vyplňování používejte Instruktážní list (vysvětlení ke každému poli Žádosti) – v MENU nahoře</a:t>
            </a:r>
          </a:p>
          <a:p>
            <a:r>
              <a:rPr lang="cs-CZ" dirty="0" smtClean="0"/>
              <a:t>Část žádosti E2 se nevyplňuje</a:t>
            </a:r>
          </a:p>
          <a:p>
            <a:r>
              <a:rPr lang="cs-CZ" dirty="0" smtClean="0"/>
              <a:t>Práci na žádosti si průběžně ukládejte</a:t>
            </a:r>
          </a:p>
          <a:p>
            <a:r>
              <a:rPr lang="cs-CZ" dirty="0" smtClean="0"/>
              <a:t>Na konzultace si vezměte vlastní počítač, přístupy do Portálu farmáře a rozpracovanou žádost</a:t>
            </a:r>
          </a:p>
        </p:txBody>
      </p:sp>
    </p:spTree>
    <p:extLst>
      <p:ext uri="{BB962C8B-B14F-4D97-AF65-F5344CB8AC3E}">
        <p14:creationId xmlns:p14="http://schemas.microsoft.com/office/powerpoint/2010/main" val="69397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6390" b="8708"/>
          <a:stretch/>
        </p:blipFill>
        <p:spPr>
          <a:xfrm>
            <a:off x="467639" y="436974"/>
            <a:ext cx="11001431" cy="603504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31920" y="260188"/>
            <a:ext cx="471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Ukázka žádosti</a:t>
            </a:r>
          </a:p>
        </p:txBody>
      </p:sp>
    </p:spTree>
    <p:extLst>
      <p:ext uri="{BB962C8B-B14F-4D97-AF65-F5344CB8AC3E}">
        <p14:creationId xmlns:p14="http://schemas.microsoft.com/office/powerpoint/2010/main" val="4002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hQVFBUUFBQUFBQVFBQVFBQUFBQWFhQUFBQYHCggGBolHBQUITEhJSkrLi4uFx8zODMsNygtLisBCgoKDg0OFxAQGywkHBwsLCwsLCwsLCwsLCwsLCwsLCwsLCwsLCwsLCwsLCwsLCwsLCwsLCwsLCwsLCwsLCwsLP/AABEIAKgBLAMBIgACEQEDEQH/xAAcAAACAwEBAQEAAAAAAAAAAAAAAwECBAUGBwj/xABAEAACAQIDBAcFBgMHBQAAAAAAAQIDEQQSIQUxQVEGE2FxgZGhFTJSwdEUIkKx4fAHkqIWY3KCk8LSFzNDYoP/xAAaAQEBAQEBAQEAAAAAAAAAAAABAAIDBQQG/8QAKBEAAgEDAwMEAgMAAAAAAAAAAAESAgMRExVRBDFSIUFhkRRCBaGx/9oADAMBAAIRAxEAPwD2uUjKPykOJ4usfbARlDKOsRlHWGAnKGUblCw6xQFZSMo7KRlNaxaYqwWG5QymtYNMVYLDMoZR1i0xdgsMykZTWqGmUsFi+ULDqlApYLF7BYdUIFLEWL2CxrVKBSxFhlgsOqEBViLDcpGUdQICmiriOykOI6hQM7iUcDU4lXAdQIGOVMVKkbnApKmOoEDnSpCZ0jpypipUh1UWmcqdETOkdWVITKiaVxBpnJnSETpHXnQETomlcMuhnHnSFOmdadAQ6BqZmDPpWUhxH5SMp+S1j04iMpGUflDKWsURGUjKPykZTWsMRGUMo7KGUdYYiMoZR2UMppXhiJsRYdlDKaV4oibEWHZQymldKAmwWG5QymldKAmwWHZSMppXQgKsGUblDKa1QgJsFhuUMprVCAqwWG5SMo6oQFWDKNykZR1SgKylco/KRlHVCAhxKuBoylXEtUoGZwKOma3Aq4FqhAxukLlSNzgVdMdYYHOlREzoHUdMXKkbV4YHJnQESw52JUhbom1eLSR6sgV1yDrkfmcM7RY0iwvrkR1pYZRY2xFhfWkdYOGMWNsRYX1hHWj6jFjLBYV1gdYjXqUWMAV1gdYPqMWMAX1hHWGssYsaQL6wjrByyixoCusI6w1JjEcAjrA6wZMojgEuoR1gzZQHAJ6wOsGZQGgK6wOsNTKAwBXWB1hSYQGEWF9YHWFJlAvYixTrA6wcsIFrEOJGcjOaTZQBxKOJbMRc2mxgLlAW6Y9lTomxicr20v24/Nlva2l9PNGN7LXIo9lLkept1ng87cbnwa5bdiuPld/IhdIY8/SX0Mj2YLls7sHbrHAbjd+Po6cNuReia8xj2q+X78jivZ/YH2ea3NrzDbbPBbjc+Po7D2q+RHtWXL1OPlnzv5lk5dvoG22uB3Gs6vtV8vUPar5epyXN9vkiM7/aLbbXA7jWdf2q+XqHtZ8vU47qfuwdYG22uB3Gv4Ov7WfL1D2u+XqchtlXfmW3WuC3Gv4Oz7X7A9sdjODPN8T9DPNS+J+Y7baLcq+Eem9sdjD2z2M8lPP8cv5mZ6tFve2+9tjtdoNzr4R63EdJqcPeduze/JamP+2tLt7NJfQ8x9lXIlYVcja/jLC7ow/5O77YPSS6bU+Ck/B/NC5dOYfBJ+C+pwPsaKvArka27p+DO43vj6O0+nn90/5v0E1endT8NGPfKTfol8zlPArkSsIuRv8AA6fx/wBMvr73P9I6EenNfjSpvuzL5sXLpvieEKS/yzf+8584wW9peKv5GWeKgtyb8EjS6Gx4mH117yOrW6Z4t7urj2xg7/1SYpdL8Yvxxf8A84/JHHljuVP+r9CFjX8EfU2uisr9F9GH1t3yZ2f7YYz4o/6aIl0sxj3TS7qcPmmcuGN5014P9DRTxUHvTXqP4lnwX0H5l3yf2dGl0txa3uEu+H/FobDpdiv7t/5H/wAjBGrSf4vNNFs1P4o+ZfiWfBfQ/mXfJnTXTHEW9ylfnaf5ZhVXpRiZfijD/DBf7rmJSp/HHxdvzOfidtYaH4s75QV/6t3qK6Swv1QPrL9X7HS9rYlu/X1P5nby3GqhtvFr/wArfZKMH62ueWq9K4JfcpSb4ZmkvS5ysT0jrz3SUFyirebepp2rXivoFfveT+z6L/1BVLSt1ba35G838uvyEz/irh0/+1WfbaFvWR8nkrkZThV0lp/qfRT1l5Lv/SPvGyukuHxMHKnWUbOzjOShJXdotq/G6t3nTVLMk1JtNXWr3PX5o/Oljv7B6WYjC1M6m5p5VOM3mvFON1G/utqNrndVHxujg+1dTLt9SJRkfPcN/FKooyz0VKWaPV62WRK0lN78zte6XF7j0uC/iFhKrStOF3BfeVks9TJq+y6fczadLObVSOtOM+bM06U+b82dfC4mjWipUqkJxdkmpJ6t2S79UOlhuw2kjEmednQk97fmxE8EehrwjFXk0l2tI5eI2nQj+JPuTfqlY1gJGCNGS3NrxZSal8T8wq7bp6/dn2aJX9TFLbceMJJd6b8tCiMmaJVpLixVXFVOFl3L6lIbTpydruP+JW/I0QpqSvFprmmmMEE2YJ1Knxy8Hb8hTnP45/zM6UsMxMsOMUEmZFi6i/F5pMn7dPs8jQ8IKlQSCCGbKPEt8PVkKu/2xdbEQjv8lqzHU2l8MPN/JFFDI6CxL5fvyB4mXJHHntGf/qvD6sQ8bUvfN6K3kZiMjsTrTfG3giaVea437zn0NrfHHxj9GbI4mMvdd/z8higkx08TN8l4CKjb3tv8vIKlVJa2Xfoc/E7Ugtzcn2bvMIjJs1uCKSpnGq7Um/dSj6vzZhr1ZS95t97+RDhnoZzgldyil3ozVNoUo8b9yucBQLZC9SwjrvbEOEZehWO2YcYS9GcnKSol6lhHZltSFrxjJ99opeJjr7Zl+GKXfd/Qx9WUcCyyihksdN+88y5bl5IzTd+Fhqpl4wMtG0/YzRgS4l5ItGAxKQrJ2EZB9iypjEJGFImxJKR8p1yVsFhkUGU0GS+FxtSk705yg7pvK2ruLurrjZtnqtnfxFxUIxhUlnjFJXSSm0k98ue7Xv3nkHEGhWUDSfc97R6W0KrbqOUXlveV3uV2r8X9DsOinuad9Vbine35PyPlNjThsdUptOE5LKmlq3ZNOOie7STOtN5ruc6rS9j6XLCiamCPM7H6YzhpWWeKzO6Sz7m0tXzaPY7K2vh8TpTms1k8j0lbTg+12OtNdLOVVFSObLCFFBwd4txfNaHpJ4MzVsH2G8Ixk5tLak171pej819Br2mvgfn+hFTB2F/ZhigkVqbT00hr2vT8jn4rFyl9DbPDmapTS3tLvZYRJs5zkyjTNFWtBdvcjPPGrhF+LSMNo0lUVyg4CamNfw+v6C/tj+FebB1IVSy8tBcpvgrDo1b/AIfXQJVUvwteRmSNxZjqKT95t97uUcDXmT4llhUTJMwJcirgdD7MH2cDRzsrIcDovDlJQSIjBkGxpaXNMXEs6q7WQGWNJsn7MalW7DPORZJIMiQipLkhjRXqyyOCkKd+ASduRaa7Rb7DMmaVJSVdrkTOe771tFfvBpfqLn2szlmkkKsFjTXp66CEjDWCTyQSFgQCWKygSWIBTiVHtFXERyKZClbc2McSuUhyeh2J0xr0XTjJqpTgnFwe+0mnfNxkrad7XE9TQ6d4aXvxnCyu3ZNN/dVopPtfgj5mogzarqRiq3Sz699tjUip07NSSknxs911wMNec3xt3JHzrBbUq0lJQlbNFQd9bRTzLLfdvfmz0+xekcZxy1mouMfef4vvJLx1Nq5nuc6rWDbVpye9t+LMdXDHWo1oVU3CSkk7NrnZP5oVVpHQx2OTKjZGbKdKtAQ6QRKRhnTEuBvlAVKnqOCyLjJpC6jbNKiUlEzFG5MyumWpNrc2huUMo4AusS+Ni0qt+wz2LxjYGiTBq/FkdWiUS0ZaNpozzYRp8xrgWSEO4so4jbFuqa3oBwIUCZRGNFL33GX6mvRCJw15KxRw5G2nQWt9Vxe5eZlxFZbo+fMM8D29WJaXF2D7vP0KNExpPgr+RYCQrOVGKV1bcVMsAdPRvit/cRFjM1m7CkTRExJsBNgLJCRYEgIirRDiM7yGhLIqUSjiaGheUjSYvKRKNhrQTLBZG4LHVKXuSau02uDautUdrAdI25ZayVnf7y4X1WnLgeeUSjQptdgdKfc9rg8ZCsm4vde6e9JcWOnTPCwk1qm13HS2ftecHq86e9PV7220+erOtN3k51WuD0MqYp0zHHb0GtYtPTdZrtNlDG05JfeWvBuzu76d+h1VVL7M5RqXdFMguVNnQlSIVIcBkwOmLlA6FSkUVDmWByY4QJymqUBbgZNIz5QY9wDIWCyZ1BkZDTlKRSvbsBoUylPR30duZarir6RitOLIlTFzVjEUzcmik9d4p1LbtQnK4toomXXwVrVXLeISu7Ia4j8PRtq2+wGsIafVi1Qyq7F1cS07Lcaq+vMwyiSpz3Nt47BJJxWltd9t4tR5F1LSxZLfbsMGclIPVfMicNSGgkHsIOHEq2WTJiyIqDZM16g1csEFyYsoiwEDIvqWSAiIcSs4WJuSQ5FtEWGtXKqAjkU0RYa0VsQ5KWAvYjKWCyMhiprdJ6dr00t8kbaO3asW81pX4NbtVut2aeJzool9vAVldgaT7nefSFW1g0++63v5WNtHa1GUW27NK7T372tOb0Xmjytiu43Oozp0ns6VeE/clfS/heS08YsmVI8bTk4u6bXc2hrxlTV53rvv2Gld5Rl2+GercSkoaHCp7dqLfle7h27/AJCq+06je/k7LddNNC7iDTZ316E5VfccKttWb423biFtGXPf8gmhVDR1q8rbkIlG+9nKnjpvfJ6Xt4loYyS43XJkq1wZqt1P3NziUkhEMdpryb7xscVG+64ypMwqNGGo8WMmjLLGpLRap24+oqePfI5upM7U+iH1pWMc1qXeLT4CpVUdKXSZecir6EuREUTc4GgSBsqmWZASyrRZLcWkuQpERT36k5fIoyYskyK2AskQkA5C5JRA2RDKaumQSmVga9gALlnErcBKolxBLiS0RZFgiyRH6kOSsSOYwq3bxHAlou6DLx5FWyUQE3IRaV1YmTQkIaGRBohlgckKJDVi1yWhwGRQIZYrBaBgckNbgv2hmKsGI6FSzLSqXQhAyDAzMWUikZFmawAKRawAY9wZEWSAARLZMXqAERV7iUwASIf6EgBEQ1+ZMogBEDepDYAREXLLtACHBVE5gAiLJkSACAhorGXMAISJlfqACJeMiZpAAoCiZeceQARBay8QsAGiIYuYAHsKKsEAAIIAARIYZgAyR//Z"/>
          <p:cNvSpPr>
            <a:spLocks noChangeAspect="1" noChangeArrowheads="1"/>
          </p:cNvSpPr>
          <p:nvPr/>
        </p:nvSpPr>
        <p:spPr bwMode="auto">
          <a:xfrm>
            <a:off x="155575" y="-2849563"/>
            <a:ext cx="1057275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900" cy="6902308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213774" y="4996532"/>
            <a:ext cx="9035126" cy="1743265"/>
          </a:xfrm>
        </p:spPr>
        <p:txBody>
          <a:bodyPr/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Děkuji </a:t>
            </a:r>
            <a:r>
              <a:rPr lang="cs-CZ" dirty="0">
                <a:solidFill>
                  <a:schemeClr val="bg1"/>
                </a:solidFill>
              </a:rPr>
              <a:t>za pozornost</a:t>
            </a:r>
          </a:p>
        </p:txBody>
      </p:sp>
      <p:pic>
        <p:nvPicPr>
          <p:cNvPr id="8" name="Picture 4" descr="Šumperský venk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163" y="4996532"/>
            <a:ext cx="1396838" cy="14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0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Šumperský venkov">
            <a:extLst>
              <a:ext uri="{FF2B5EF4-FFF2-40B4-BE49-F238E27FC236}">
                <a16:creationId xmlns:a16="http://schemas.microsoft.com/office/drawing/2014/main" id="{0F73E88E-AF91-4D40-B9E7-BA8F94DB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394" y="5753819"/>
            <a:ext cx="1051601" cy="11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0FA4B50-8D0F-4C9B-805A-8E267F7E6F6B}"/>
              </a:ext>
            </a:extLst>
          </p:cNvPr>
          <p:cNvSpPr txBox="1"/>
          <p:nvPr/>
        </p:nvSpPr>
        <p:spPr>
          <a:xfrm>
            <a:off x="635240" y="3182380"/>
            <a:ext cx="103280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 webu</a:t>
            </a:r>
          </a:p>
          <a:p>
            <a:pPr algn="ctr"/>
            <a:r>
              <a:rPr lang="cs-CZ" sz="3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Státního zemědělského intervenčního fondu</a:t>
            </a:r>
          </a:p>
          <a:p>
            <a:pPr algn="ctr"/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www.szif.cz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4DE3B1-937A-46C8-B0D2-D3CEA30052EB}"/>
              </a:ext>
            </a:extLst>
          </p:cNvPr>
          <p:cNvSpPr txBox="1"/>
          <p:nvPr/>
        </p:nvSpPr>
        <p:spPr>
          <a:xfrm>
            <a:off x="916594" y="1441938"/>
            <a:ext cx="10328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PORTÁL FARMÁŘE</a:t>
            </a:r>
          </a:p>
          <a:p>
            <a:pPr algn="ctr"/>
            <a:r>
              <a:rPr lang="cs-CZ" sz="3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prostředí pro podávání žádostí o dotaci z PRV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55697D-D015-4FE4-9CAC-21D6410A8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243" y="4695092"/>
            <a:ext cx="1684246" cy="18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5C8265A-C3C7-49EE-B8F5-EB16BBF9CFEA}"/>
              </a:ext>
            </a:extLst>
          </p:cNvPr>
          <p:cNvGrpSpPr/>
          <p:nvPr/>
        </p:nvGrpSpPr>
        <p:grpSpPr>
          <a:xfrm>
            <a:off x="251013" y="236005"/>
            <a:ext cx="11707906" cy="6209619"/>
            <a:chOff x="233083" y="406334"/>
            <a:chExt cx="11707906" cy="620961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2" t="11459" r="5216" b="5943"/>
            <a:stretch/>
          </p:blipFill>
          <p:spPr bwMode="auto">
            <a:xfrm>
              <a:off x="233083" y="573741"/>
              <a:ext cx="11707906" cy="60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Šipka dolů 4"/>
            <p:cNvSpPr/>
            <p:nvPr/>
          </p:nvSpPr>
          <p:spPr>
            <a:xfrm>
              <a:off x="10416480" y="406334"/>
              <a:ext cx="504056" cy="108012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6" name="Ovál 5"/>
            <p:cNvSpPr/>
            <p:nvPr/>
          </p:nvSpPr>
          <p:spPr>
            <a:xfrm>
              <a:off x="9912424" y="1556792"/>
              <a:ext cx="1800200" cy="50405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" name="Picture 4" descr="Šumperský venkov">
            <a:extLst>
              <a:ext uri="{FF2B5EF4-FFF2-40B4-BE49-F238E27FC236}">
                <a16:creationId xmlns:a16="http://schemas.microsoft.com/office/drawing/2014/main" id="{80EE0F73-AE6D-42C0-96BC-7D2A7DFF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138" y="5943600"/>
            <a:ext cx="87085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1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221" y="205855"/>
            <a:ext cx="6592558" cy="6393711"/>
          </a:xfrm>
          <a:prstGeom prst="rect">
            <a:avLst/>
          </a:prstGeom>
        </p:spPr>
      </p:pic>
      <p:pic>
        <p:nvPicPr>
          <p:cNvPr id="3" name="Picture 4" descr="Šumperský venkov">
            <a:extLst>
              <a:ext uri="{FF2B5EF4-FFF2-40B4-BE49-F238E27FC236}">
                <a16:creationId xmlns:a16="http://schemas.microsoft.com/office/drawing/2014/main" id="{0F73E88E-AF91-4D40-B9E7-BA8F94DB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394" y="5753819"/>
            <a:ext cx="1051601" cy="11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5224" y="1820173"/>
            <a:ext cx="50385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Přístupy na Portál farmáře:</a:t>
            </a:r>
          </a:p>
          <a:p>
            <a:endParaRPr lang="cs-CZ" sz="3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cs-CZ" sz="3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Wingdings" panose="05000000000000000000" pitchFamily="2" charset="2"/>
              </a:rPr>
              <a:t>z</a:t>
            </a:r>
            <a:r>
              <a:rPr lang="cs-CZ" sz="3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řídit </a:t>
            </a:r>
            <a:r>
              <a:rPr lang="cs-CZ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osobně na pobočce </a:t>
            </a:r>
            <a:br>
              <a:rPr lang="cs-CZ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cs-CZ" sz="3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SZIF </a:t>
            </a:r>
            <a:r>
              <a:rPr lang="cs-CZ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 </a:t>
            </a:r>
            <a:r>
              <a:rPr lang="cs-CZ" sz="3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Šumperku</a:t>
            </a:r>
          </a:p>
          <a:p>
            <a:endParaRPr lang="cs-CZ" sz="3000" dirty="0" smtClean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</a:t>
            </a:r>
            <a:r>
              <a:rPr lang="cs-CZ" sz="3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řístup na žadatele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Doručování f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ikcí</a:t>
            </a:r>
            <a:r>
              <a:rPr lang="cs-CZ" sz="3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 PF nastavit notifikace </a:t>
            </a:r>
            <a:br>
              <a:rPr lang="cs-CZ" sz="30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cs-CZ" sz="30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 mailu</a:t>
            </a:r>
            <a:endParaRPr lang="cs-CZ" sz="3000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0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Šumperský venkov">
            <a:extLst>
              <a:ext uri="{FF2B5EF4-FFF2-40B4-BE49-F238E27FC236}">
                <a16:creationId xmlns:a16="http://schemas.microsoft.com/office/drawing/2014/main" id="{90DC9F0C-5394-4C32-97E8-98335392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394" y="5753819"/>
            <a:ext cx="1051601" cy="11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95" y="-47625"/>
            <a:ext cx="112014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332766" y="799907"/>
            <a:ext cx="11532563" cy="4887884"/>
            <a:chOff x="235508" y="-482139"/>
            <a:chExt cx="11532563" cy="488788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/>
            <a:srcRect t="15783" b="8869"/>
            <a:stretch/>
          </p:blipFill>
          <p:spPr>
            <a:xfrm>
              <a:off x="235508" y="-482139"/>
              <a:ext cx="11532563" cy="4887884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6001789" y="3547906"/>
              <a:ext cx="2917767" cy="756459"/>
            </a:xfrm>
            <a:prstGeom prst="rect">
              <a:avLst/>
            </a:prstGeom>
            <a:noFill/>
            <a:ln w="603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405353" y="4675695"/>
            <a:ext cx="2158738" cy="235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75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3" y="0"/>
            <a:ext cx="11163300" cy="68103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69215" y="4612312"/>
            <a:ext cx="395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Najít výzvu č. 6 MAS Šumperský venkov</a:t>
            </a:r>
            <a:endParaRPr lang="cs-CZ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0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Šipka doleva 11"/>
          <p:cNvSpPr/>
          <p:nvPr/>
        </p:nvSpPr>
        <p:spPr>
          <a:xfrm>
            <a:off x="8933688" y="4937760"/>
            <a:ext cx="2083978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8851392" y="5925312"/>
            <a:ext cx="1783080" cy="758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8575"/>
            <a:ext cx="111823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8" y="76200"/>
            <a:ext cx="113061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7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529</TotalTime>
  <Words>172</Words>
  <Application>Microsoft Office PowerPoint</Application>
  <PresentationFormat>Širokoúhlá obrazovka</PresentationFormat>
  <Paragraphs>29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Century Gothic</vt:lpstr>
      <vt:lpstr>Wingdings</vt:lpstr>
      <vt:lpstr>Dřevo</vt:lpstr>
      <vt:lpstr>PRV: Portál farmáře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Důležité tipy na práci z Žádostí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Areál Kouty nad Desnou</dc:title>
  <dc:creator>Petra Kucinová</dc:creator>
  <cp:lastModifiedBy>Kamila</cp:lastModifiedBy>
  <cp:revision>46</cp:revision>
  <dcterms:created xsi:type="dcterms:W3CDTF">2016-04-12T12:27:13Z</dcterms:created>
  <dcterms:modified xsi:type="dcterms:W3CDTF">2023-02-09T12:47:16Z</dcterms:modified>
</cp:coreProperties>
</file>